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handoutMasterIdLst>
    <p:handoutMasterId r:id="rId147"/>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p:scale>
          <a:sx n="108" d="100"/>
          <a:sy n="108" d="100"/>
        </p:scale>
        <p:origin x="1200" y="3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6" d="100"/>
        <a:sy n="106"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10/10/21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10/10/21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49.gif"/></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490" y="18941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218993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627151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6642</TotalTime>
  <Words>16498</Words>
  <Application>Microsoft Macintosh PowerPoint</Application>
  <PresentationFormat>Widescreen</PresentationFormat>
  <Paragraphs>2845</Paragraphs>
  <Slides>144</Slides>
  <Notes>107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144</vt:i4>
      </vt:variant>
    </vt:vector>
  </HeadingPairs>
  <TitlesOfParts>
    <vt:vector size="151"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919</cp:revision>
  <dcterms:created xsi:type="dcterms:W3CDTF">2021-07-06T18:24:07Z</dcterms:created>
  <dcterms:modified xsi:type="dcterms:W3CDTF">2021-10-11T00:08:16Z</dcterms:modified>
</cp:coreProperties>
</file>